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00675" cy="7596188"/>
  <p:notesSz cx="6797675" cy="9926638"/>
  <p:defaultTextStyle>
    <a:defPPr>
      <a:defRPr lang="en-US"/>
    </a:defPPr>
    <a:lvl1pPr marL="0" algn="l" defTabSz="708843" rtl="0" eaLnBrk="1" latinLnBrk="0" hangingPunct="1">
      <a:defRPr sz="1395" kern="1200">
        <a:solidFill>
          <a:schemeClr val="tx1"/>
        </a:solidFill>
        <a:latin typeface="+mn-lt"/>
        <a:ea typeface="+mn-ea"/>
        <a:cs typeface="+mn-cs"/>
      </a:defRPr>
    </a:lvl1pPr>
    <a:lvl2pPr marL="354421" algn="l" defTabSz="708843" rtl="0" eaLnBrk="1" latinLnBrk="0" hangingPunct="1">
      <a:defRPr sz="1395" kern="1200">
        <a:solidFill>
          <a:schemeClr val="tx1"/>
        </a:solidFill>
        <a:latin typeface="+mn-lt"/>
        <a:ea typeface="+mn-ea"/>
        <a:cs typeface="+mn-cs"/>
      </a:defRPr>
    </a:lvl2pPr>
    <a:lvl3pPr marL="708843" algn="l" defTabSz="708843" rtl="0" eaLnBrk="1" latinLnBrk="0" hangingPunct="1">
      <a:defRPr sz="1395" kern="1200">
        <a:solidFill>
          <a:schemeClr val="tx1"/>
        </a:solidFill>
        <a:latin typeface="+mn-lt"/>
        <a:ea typeface="+mn-ea"/>
        <a:cs typeface="+mn-cs"/>
      </a:defRPr>
    </a:lvl3pPr>
    <a:lvl4pPr marL="1063264" algn="l" defTabSz="708843" rtl="0" eaLnBrk="1" latinLnBrk="0" hangingPunct="1">
      <a:defRPr sz="1395" kern="1200">
        <a:solidFill>
          <a:schemeClr val="tx1"/>
        </a:solidFill>
        <a:latin typeface="+mn-lt"/>
        <a:ea typeface="+mn-ea"/>
        <a:cs typeface="+mn-cs"/>
      </a:defRPr>
    </a:lvl4pPr>
    <a:lvl5pPr marL="1417686" algn="l" defTabSz="708843" rtl="0" eaLnBrk="1" latinLnBrk="0" hangingPunct="1">
      <a:defRPr sz="1395" kern="1200">
        <a:solidFill>
          <a:schemeClr val="tx1"/>
        </a:solidFill>
        <a:latin typeface="+mn-lt"/>
        <a:ea typeface="+mn-ea"/>
        <a:cs typeface="+mn-cs"/>
      </a:defRPr>
    </a:lvl5pPr>
    <a:lvl6pPr marL="1772107" algn="l" defTabSz="708843" rtl="0" eaLnBrk="1" latinLnBrk="0" hangingPunct="1">
      <a:defRPr sz="1395" kern="1200">
        <a:solidFill>
          <a:schemeClr val="tx1"/>
        </a:solidFill>
        <a:latin typeface="+mn-lt"/>
        <a:ea typeface="+mn-ea"/>
        <a:cs typeface="+mn-cs"/>
      </a:defRPr>
    </a:lvl6pPr>
    <a:lvl7pPr marL="2126529" algn="l" defTabSz="708843" rtl="0" eaLnBrk="1" latinLnBrk="0" hangingPunct="1">
      <a:defRPr sz="1395" kern="1200">
        <a:solidFill>
          <a:schemeClr val="tx1"/>
        </a:solidFill>
        <a:latin typeface="+mn-lt"/>
        <a:ea typeface="+mn-ea"/>
        <a:cs typeface="+mn-cs"/>
      </a:defRPr>
    </a:lvl7pPr>
    <a:lvl8pPr marL="2480950" algn="l" defTabSz="708843" rtl="0" eaLnBrk="1" latinLnBrk="0" hangingPunct="1">
      <a:defRPr sz="1395" kern="1200">
        <a:solidFill>
          <a:schemeClr val="tx1"/>
        </a:solidFill>
        <a:latin typeface="+mn-lt"/>
        <a:ea typeface="+mn-ea"/>
        <a:cs typeface="+mn-cs"/>
      </a:defRPr>
    </a:lvl8pPr>
    <a:lvl9pPr marL="2835372" algn="l" defTabSz="708843" rtl="0" eaLnBrk="1" latinLnBrk="0" hangingPunct="1">
      <a:defRPr sz="13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3" userDrawn="1">
          <p15:clr>
            <a:srgbClr val="A4A3A4"/>
          </p15:clr>
        </p15:guide>
        <p15:guide id="2" pos="1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24"/>
    <p:restoredTop sz="94694"/>
  </p:normalViewPr>
  <p:slideViewPr>
    <p:cSldViewPr>
      <p:cViewPr varScale="1">
        <p:scale>
          <a:sx n="95" d="100"/>
          <a:sy n="95" d="100"/>
        </p:scale>
        <p:origin x="3966" y="78"/>
      </p:cViewPr>
      <p:guideLst>
        <p:guide orient="horz" pos="2393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Stubbs" userId="a6e1b9d3e3d45601" providerId="LiveId" clId="{0F331AB4-864C-4499-8887-1436326E802F}"/>
    <pc:docChg chg="modSld">
      <pc:chgData name="Mark Stubbs" userId="a6e1b9d3e3d45601" providerId="LiveId" clId="{0F331AB4-864C-4499-8887-1436326E802F}" dt="2024-04-24T09:19:50.220" v="5" actId="20577"/>
      <pc:docMkLst>
        <pc:docMk/>
      </pc:docMkLst>
      <pc:sldChg chg="modSp mod">
        <pc:chgData name="Mark Stubbs" userId="a6e1b9d3e3d45601" providerId="LiveId" clId="{0F331AB4-864C-4499-8887-1436326E802F}" dt="2024-04-24T09:19:50.220" v="5" actId="20577"/>
        <pc:sldMkLst>
          <pc:docMk/>
          <pc:sldMk cId="0" sldId="256"/>
        </pc:sldMkLst>
        <pc:spChg chg="mod">
          <ac:chgData name="Mark Stubbs" userId="a6e1b9d3e3d45601" providerId="LiveId" clId="{0F331AB4-864C-4499-8887-1436326E802F}" dt="2024-04-24T09:19:50.220" v="5" actId="20577"/>
          <ac:spMkLst>
            <pc:docMk/>
            <pc:sldMk cId="0" sldId="256"/>
            <ac:spMk id="9" creationId="{FCA5699F-F490-A4C7-1B0C-9D644FD205B6}"/>
          </ac:spMkLst>
        </pc:spChg>
      </pc:sldChg>
    </pc:docChg>
  </pc:docChgLst>
  <pc:docChgLst>
    <pc:chgData name="Mark Stubbs" userId="a6e1b9d3e3d45601" providerId="LiveId" clId="{DA6A8F17-79DB-4BA3-AD72-A555BDCFB51A}"/>
    <pc:docChg chg="modSld">
      <pc:chgData name="Mark Stubbs" userId="a6e1b9d3e3d45601" providerId="LiveId" clId="{DA6A8F17-79DB-4BA3-AD72-A555BDCFB51A}" dt="2024-03-06T14:14:43.875" v="43" actId="20577"/>
      <pc:docMkLst>
        <pc:docMk/>
      </pc:docMkLst>
      <pc:sldChg chg="modSp mod">
        <pc:chgData name="Mark Stubbs" userId="a6e1b9d3e3d45601" providerId="LiveId" clId="{DA6A8F17-79DB-4BA3-AD72-A555BDCFB51A}" dt="2024-03-06T14:14:43.875" v="43" actId="20577"/>
        <pc:sldMkLst>
          <pc:docMk/>
          <pc:sldMk cId="0" sldId="256"/>
        </pc:sldMkLst>
        <pc:spChg chg="mod">
          <ac:chgData name="Mark Stubbs" userId="a6e1b9d3e3d45601" providerId="LiveId" clId="{DA6A8F17-79DB-4BA3-AD72-A555BDCFB51A}" dt="2024-03-06T14:14:43.875" v="43" actId="20577"/>
          <ac:spMkLst>
            <pc:docMk/>
            <pc:sldMk cId="0" sldId="256"/>
            <ac:spMk id="2" creationId="{3AE97A52-DEFE-E707-4EC2-FC84E7D5787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7-06T12:26:27.224"/>
    </inkml:context>
    <inkml:brush xml:id="br0">
      <inkml:brushProperty name="width" value="0.3" units="cm"/>
      <inkml:brushProperty name="height" value="0.6" units="cm"/>
      <inkml:brushProperty name="color" value="#FFFCF8"/>
      <inkml:brushProperty name="tip" value="rectangle"/>
      <inkml:brushProperty name="rasterOp" value="maskPen"/>
    </inkml:brush>
  </inkml:definitions>
  <inkml:trace contextRef="#ctx0" brushRef="#br0">1 15,'0'0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2359744"/>
            <a:ext cx="4590574" cy="16282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101" y="4304507"/>
            <a:ext cx="3780473" cy="1941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0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1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51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0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52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03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54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04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36617" y="406186"/>
            <a:ext cx="911364" cy="86406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2526" y="406186"/>
            <a:ext cx="2644081" cy="86406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16" y="4881254"/>
            <a:ext cx="4590574" cy="1508688"/>
          </a:xfrm>
        </p:spPr>
        <p:txBody>
          <a:bodyPr anchor="t"/>
          <a:lstStyle>
            <a:lvl1pPr algn="l">
              <a:defRPr sz="306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616" y="3219590"/>
            <a:ext cx="4590574" cy="1661665"/>
          </a:xfrm>
        </p:spPr>
        <p:txBody>
          <a:bodyPr anchor="b"/>
          <a:lstStyle>
            <a:lvl1pPr marL="0" indent="0">
              <a:buNone/>
              <a:defRPr sz="1534">
                <a:solidFill>
                  <a:schemeClr val="tx1">
                    <a:tint val="75000"/>
                  </a:schemeClr>
                </a:solidFill>
              </a:defRPr>
            </a:lvl1pPr>
            <a:lvl2pPr marL="350581" indent="0">
              <a:buNone/>
              <a:defRPr sz="1380">
                <a:solidFill>
                  <a:schemeClr val="tx1">
                    <a:tint val="75000"/>
                  </a:schemeClr>
                </a:solidFill>
              </a:defRPr>
            </a:lvl2pPr>
            <a:lvl3pPr marL="701162" indent="0">
              <a:buNone/>
              <a:defRPr sz="1227">
                <a:solidFill>
                  <a:schemeClr val="tx1">
                    <a:tint val="75000"/>
                  </a:schemeClr>
                </a:solidFill>
              </a:defRPr>
            </a:lvl3pPr>
            <a:lvl4pPr marL="1051743" indent="0">
              <a:buNone/>
              <a:defRPr sz="1074">
                <a:solidFill>
                  <a:schemeClr val="tx1">
                    <a:tint val="75000"/>
                  </a:schemeClr>
                </a:solidFill>
              </a:defRPr>
            </a:lvl4pPr>
            <a:lvl5pPr marL="1402324" indent="0">
              <a:buNone/>
              <a:defRPr sz="1074">
                <a:solidFill>
                  <a:schemeClr val="tx1">
                    <a:tint val="75000"/>
                  </a:schemeClr>
                </a:solidFill>
              </a:defRPr>
            </a:lvl5pPr>
            <a:lvl6pPr marL="1752905" indent="0">
              <a:buNone/>
              <a:defRPr sz="1074">
                <a:solidFill>
                  <a:schemeClr val="tx1">
                    <a:tint val="75000"/>
                  </a:schemeClr>
                </a:solidFill>
              </a:defRPr>
            </a:lvl6pPr>
            <a:lvl7pPr marL="2103486" indent="0">
              <a:buNone/>
              <a:defRPr sz="1074">
                <a:solidFill>
                  <a:schemeClr val="tx1">
                    <a:tint val="75000"/>
                  </a:schemeClr>
                </a:solidFill>
              </a:defRPr>
            </a:lvl7pPr>
            <a:lvl8pPr marL="2454067" indent="0">
              <a:buNone/>
              <a:defRPr sz="1074">
                <a:solidFill>
                  <a:schemeClr val="tx1">
                    <a:tint val="75000"/>
                  </a:schemeClr>
                </a:solidFill>
              </a:defRPr>
            </a:lvl8pPr>
            <a:lvl9pPr marL="2804648" indent="0">
              <a:buNone/>
              <a:defRPr sz="10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2527" y="2363259"/>
            <a:ext cx="1777722" cy="6683591"/>
          </a:xfrm>
        </p:spPr>
        <p:txBody>
          <a:bodyPr/>
          <a:lstStyle>
            <a:lvl1pPr>
              <a:defRPr sz="2147"/>
            </a:lvl1pPr>
            <a:lvl2pPr>
              <a:defRPr sz="1840"/>
            </a:lvl2pPr>
            <a:lvl3pPr>
              <a:defRPr sz="1534"/>
            </a:lvl3pPr>
            <a:lvl4pPr>
              <a:defRPr sz="1380"/>
            </a:lvl4pPr>
            <a:lvl5pPr>
              <a:defRPr sz="1380"/>
            </a:lvl5pPr>
            <a:lvl6pPr>
              <a:defRPr sz="1380"/>
            </a:lvl6pPr>
            <a:lvl7pPr>
              <a:defRPr sz="1380"/>
            </a:lvl7pPr>
            <a:lvl8pPr>
              <a:defRPr sz="1380"/>
            </a:lvl8pPr>
            <a:lvl9pPr>
              <a:defRPr sz="13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0260" y="2363259"/>
            <a:ext cx="1777722" cy="6683591"/>
          </a:xfrm>
        </p:spPr>
        <p:txBody>
          <a:bodyPr/>
          <a:lstStyle>
            <a:lvl1pPr>
              <a:defRPr sz="2147"/>
            </a:lvl1pPr>
            <a:lvl2pPr>
              <a:defRPr sz="1840"/>
            </a:lvl2pPr>
            <a:lvl3pPr>
              <a:defRPr sz="1534"/>
            </a:lvl3pPr>
            <a:lvl4pPr>
              <a:defRPr sz="1380"/>
            </a:lvl4pPr>
            <a:lvl5pPr>
              <a:defRPr sz="1380"/>
            </a:lvl5pPr>
            <a:lvl6pPr>
              <a:defRPr sz="1380"/>
            </a:lvl6pPr>
            <a:lvl7pPr>
              <a:defRPr sz="1380"/>
            </a:lvl7pPr>
            <a:lvl8pPr>
              <a:defRPr sz="1380"/>
            </a:lvl8pPr>
            <a:lvl9pPr>
              <a:defRPr sz="13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304200"/>
            <a:ext cx="4860608" cy="12660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700351"/>
            <a:ext cx="2386236" cy="708626"/>
          </a:xfrm>
        </p:spPr>
        <p:txBody>
          <a:bodyPr anchor="b"/>
          <a:lstStyle>
            <a:lvl1pPr marL="0" indent="0">
              <a:buNone/>
              <a:defRPr sz="1840" b="1"/>
            </a:lvl1pPr>
            <a:lvl2pPr marL="350581" indent="0">
              <a:buNone/>
              <a:defRPr sz="1534" b="1"/>
            </a:lvl2pPr>
            <a:lvl3pPr marL="701162" indent="0">
              <a:buNone/>
              <a:defRPr sz="1380" b="1"/>
            </a:lvl3pPr>
            <a:lvl4pPr marL="1051743" indent="0">
              <a:buNone/>
              <a:defRPr sz="1227" b="1"/>
            </a:lvl4pPr>
            <a:lvl5pPr marL="1402324" indent="0">
              <a:buNone/>
              <a:defRPr sz="1227" b="1"/>
            </a:lvl5pPr>
            <a:lvl6pPr marL="1752905" indent="0">
              <a:buNone/>
              <a:defRPr sz="1227" b="1"/>
            </a:lvl6pPr>
            <a:lvl7pPr marL="2103486" indent="0">
              <a:buNone/>
              <a:defRPr sz="1227" b="1"/>
            </a:lvl7pPr>
            <a:lvl8pPr marL="2454067" indent="0">
              <a:buNone/>
              <a:defRPr sz="1227" b="1"/>
            </a:lvl8pPr>
            <a:lvl9pPr marL="2804648" indent="0">
              <a:buNone/>
              <a:defRPr sz="1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34" y="2408976"/>
            <a:ext cx="2386236" cy="4376601"/>
          </a:xfrm>
        </p:spPr>
        <p:txBody>
          <a:bodyPr/>
          <a:lstStyle>
            <a:lvl1pPr>
              <a:defRPr sz="1840"/>
            </a:lvl1pPr>
            <a:lvl2pPr>
              <a:defRPr sz="1534"/>
            </a:lvl2pPr>
            <a:lvl3pPr>
              <a:defRPr sz="1380"/>
            </a:lvl3pPr>
            <a:lvl4pPr>
              <a:defRPr sz="1227"/>
            </a:lvl4pPr>
            <a:lvl5pPr>
              <a:defRPr sz="1227"/>
            </a:lvl5pPr>
            <a:lvl6pPr>
              <a:defRPr sz="1227"/>
            </a:lvl6pPr>
            <a:lvl7pPr>
              <a:defRPr sz="1227"/>
            </a:lvl7pPr>
            <a:lvl8pPr>
              <a:defRPr sz="1227"/>
            </a:lvl8pPr>
            <a:lvl9pPr>
              <a:defRPr sz="12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3469" y="1700351"/>
            <a:ext cx="2387173" cy="708626"/>
          </a:xfrm>
        </p:spPr>
        <p:txBody>
          <a:bodyPr anchor="b"/>
          <a:lstStyle>
            <a:lvl1pPr marL="0" indent="0">
              <a:buNone/>
              <a:defRPr sz="1840" b="1"/>
            </a:lvl1pPr>
            <a:lvl2pPr marL="350581" indent="0">
              <a:buNone/>
              <a:defRPr sz="1534" b="1"/>
            </a:lvl2pPr>
            <a:lvl3pPr marL="701162" indent="0">
              <a:buNone/>
              <a:defRPr sz="1380" b="1"/>
            </a:lvl3pPr>
            <a:lvl4pPr marL="1051743" indent="0">
              <a:buNone/>
              <a:defRPr sz="1227" b="1"/>
            </a:lvl4pPr>
            <a:lvl5pPr marL="1402324" indent="0">
              <a:buNone/>
              <a:defRPr sz="1227" b="1"/>
            </a:lvl5pPr>
            <a:lvl6pPr marL="1752905" indent="0">
              <a:buNone/>
              <a:defRPr sz="1227" b="1"/>
            </a:lvl6pPr>
            <a:lvl7pPr marL="2103486" indent="0">
              <a:buNone/>
              <a:defRPr sz="1227" b="1"/>
            </a:lvl7pPr>
            <a:lvl8pPr marL="2454067" indent="0">
              <a:buNone/>
              <a:defRPr sz="1227" b="1"/>
            </a:lvl8pPr>
            <a:lvl9pPr marL="2804648" indent="0">
              <a:buNone/>
              <a:defRPr sz="1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3469" y="2408976"/>
            <a:ext cx="2387173" cy="4376601"/>
          </a:xfrm>
        </p:spPr>
        <p:txBody>
          <a:bodyPr/>
          <a:lstStyle>
            <a:lvl1pPr>
              <a:defRPr sz="1840"/>
            </a:lvl1pPr>
            <a:lvl2pPr>
              <a:defRPr sz="1534"/>
            </a:lvl2pPr>
            <a:lvl3pPr>
              <a:defRPr sz="1380"/>
            </a:lvl3pPr>
            <a:lvl4pPr>
              <a:defRPr sz="1227"/>
            </a:lvl4pPr>
            <a:lvl5pPr>
              <a:defRPr sz="1227"/>
            </a:lvl5pPr>
            <a:lvl6pPr>
              <a:defRPr sz="1227"/>
            </a:lvl6pPr>
            <a:lvl7pPr>
              <a:defRPr sz="1227"/>
            </a:lvl7pPr>
            <a:lvl8pPr>
              <a:defRPr sz="1227"/>
            </a:lvl8pPr>
            <a:lvl9pPr>
              <a:defRPr sz="12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5" y="302442"/>
            <a:ext cx="1776785" cy="1287132"/>
          </a:xfrm>
        </p:spPr>
        <p:txBody>
          <a:bodyPr anchor="b"/>
          <a:lstStyle>
            <a:lvl1pPr algn="l">
              <a:defRPr sz="153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515" y="302442"/>
            <a:ext cx="3019128" cy="6483136"/>
          </a:xfrm>
        </p:spPr>
        <p:txBody>
          <a:bodyPr/>
          <a:lstStyle>
            <a:lvl1pPr>
              <a:defRPr sz="2454"/>
            </a:lvl1pPr>
            <a:lvl2pPr>
              <a:defRPr sz="2147"/>
            </a:lvl2pPr>
            <a:lvl3pPr>
              <a:defRPr sz="1840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035" y="1589573"/>
            <a:ext cx="1776785" cy="5196004"/>
          </a:xfrm>
        </p:spPr>
        <p:txBody>
          <a:bodyPr/>
          <a:lstStyle>
            <a:lvl1pPr marL="0" indent="0">
              <a:buNone/>
              <a:defRPr sz="1074"/>
            </a:lvl1pPr>
            <a:lvl2pPr marL="350581" indent="0">
              <a:buNone/>
              <a:defRPr sz="920"/>
            </a:lvl2pPr>
            <a:lvl3pPr marL="701162" indent="0">
              <a:buNone/>
              <a:defRPr sz="767"/>
            </a:lvl3pPr>
            <a:lvl4pPr marL="1051743" indent="0">
              <a:buNone/>
              <a:defRPr sz="690"/>
            </a:lvl4pPr>
            <a:lvl5pPr marL="1402324" indent="0">
              <a:buNone/>
              <a:defRPr sz="690"/>
            </a:lvl5pPr>
            <a:lvl6pPr marL="1752905" indent="0">
              <a:buNone/>
              <a:defRPr sz="690"/>
            </a:lvl6pPr>
            <a:lvl7pPr marL="2103486" indent="0">
              <a:buNone/>
              <a:defRPr sz="690"/>
            </a:lvl7pPr>
            <a:lvl8pPr marL="2454067" indent="0">
              <a:buNone/>
              <a:defRPr sz="690"/>
            </a:lvl8pPr>
            <a:lvl9pPr marL="2804648" indent="0">
              <a:buNone/>
              <a:defRPr sz="6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570" y="5317333"/>
            <a:ext cx="3240405" cy="627741"/>
          </a:xfrm>
        </p:spPr>
        <p:txBody>
          <a:bodyPr anchor="b"/>
          <a:lstStyle>
            <a:lvl1pPr algn="l">
              <a:defRPr sz="153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8570" y="678733"/>
            <a:ext cx="3240405" cy="4557713"/>
          </a:xfrm>
        </p:spPr>
        <p:txBody>
          <a:bodyPr/>
          <a:lstStyle>
            <a:lvl1pPr marL="0" indent="0">
              <a:buNone/>
              <a:defRPr sz="2454"/>
            </a:lvl1pPr>
            <a:lvl2pPr marL="350581" indent="0">
              <a:buNone/>
              <a:defRPr sz="2147"/>
            </a:lvl2pPr>
            <a:lvl3pPr marL="701162" indent="0">
              <a:buNone/>
              <a:defRPr sz="1840"/>
            </a:lvl3pPr>
            <a:lvl4pPr marL="1051743" indent="0">
              <a:buNone/>
              <a:defRPr sz="1534"/>
            </a:lvl4pPr>
            <a:lvl5pPr marL="1402324" indent="0">
              <a:buNone/>
              <a:defRPr sz="1534"/>
            </a:lvl5pPr>
            <a:lvl6pPr marL="1752905" indent="0">
              <a:buNone/>
              <a:defRPr sz="1534"/>
            </a:lvl6pPr>
            <a:lvl7pPr marL="2103486" indent="0">
              <a:buNone/>
              <a:defRPr sz="1534"/>
            </a:lvl7pPr>
            <a:lvl8pPr marL="2454067" indent="0">
              <a:buNone/>
              <a:defRPr sz="1534"/>
            </a:lvl8pPr>
            <a:lvl9pPr marL="2804648" indent="0">
              <a:buNone/>
              <a:defRPr sz="153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570" y="5945074"/>
            <a:ext cx="3240405" cy="891496"/>
          </a:xfrm>
        </p:spPr>
        <p:txBody>
          <a:bodyPr/>
          <a:lstStyle>
            <a:lvl1pPr marL="0" indent="0">
              <a:buNone/>
              <a:defRPr sz="1074"/>
            </a:lvl1pPr>
            <a:lvl2pPr marL="350581" indent="0">
              <a:buNone/>
              <a:defRPr sz="920"/>
            </a:lvl2pPr>
            <a:lvl3pPr marL="701162" indent="0">
              <a:buNone/>
              <a:defRPr sz="767"/>
            </a:lvl3pPr>
            <a:lvl4pPr marL="1051743" indent="0">
              <a:buNone/>
              <a:defRPr sz="690"/>
            </a:lvl4pPr>
            <a:lvl5pPr marL="1402324" indent="0">
              <a:buNone/>
              <a:defRPr sz="690"/>
            </a:lvl5pPr>
            <a:lvl6pPr marL="1752905" indent="0">
              <a:buNone/>
              <a:defRPr sz="690"/>
            </a:lvl6pPr>
            <a:lvl7pPr marL="2103486" indent="0">
              <a:buNone/>
              <a:defRPr sz="690"/>
            </a:lvl7pPr>
            <a:lvl8pPr marL="2454067" indent="0">
              <a:buNone/>
              <a:defRPr sz="690"/>
            </a:lvl8pPr>
            <a:lvl9pPr marL="2804648" indent="0">
              <a:buNone/>
              <a:defRPr sz="6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034" y="304200"/>
            <a:ext cx="4860608" cy="1266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034" y="1772445"/>
            <a:ext cx="4860608" cy="5013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7040542"/>
            <a:ext cx="1260158" cy="404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3147-B8A9-47A9-9BE1-16CBDD2ECBB4}" type="datetimeFigureOut">
              <a:rPr lang="en-GB" smtClean="0"/>
              <a:pPr/>
              <a:t>24/04/2024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5231" y="7040542"/>
            <a:ext cx="1710214" cy="404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0484" y="7040542"/>
            <a:ext cx="1260158" cy="404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1A84-E46A-409D-920B-FA08938BB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1162" rtl="0" eaLnBrk="1" latinLnBrk="0" hangingPunct="1">
        <a:spcBef>
          <a:spcPct val="0"/>
        </a:spcBef>
        <a:buNone/>
        <a:defRPr sz="33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2936" indent="-262936" algn="l" defTabSz="701162" rtl="0" eaLnBrk="1" latinLnBrk="0" hangingPunct="1">
        <a:spcBef>
          <a:spcPct val="20000"/>
        </a:spcBef>
        <a:buFont typeface="Arial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1pPr>
      <a:lvl2pPr marL="569694" indent="-219113" algn="l" defTabSz="701162" rtl="0" eaLnBrk="1" latinLnBrk="0" hangingPunct="1">
        <a:spcBef>
          <a:spcPct val="20000"/>
        </a:spcBef>
        <a:buFont typeface="Arial" pitchFamily="34" charset="0"/>
        <a:buChar char="–"/>
        <a:defRPr sz="2147" kern="1200">
          <a:solidFill>
            <a:schemeClr val="tx1"/>
          </a:solidFill>
          <a:latin typeface="+mn-lt"/>
          <a:ea typeface="+mn-ea"/>
          <a:cs typeface="+mn-cs"/>
        </a:defRPr>
      </a:lvl2pPr>
      <a:lvl3pPr marL="876452" indent="-175290" algn="l" defTabSz="701162" rtl="0" eaLnBrk="1" latinLnBrk="0" hangingPunct="1">
        <a:spcBef>
          <a:spcPct val="20000"/>
        </a:spcBef>
        <a:buFont typeface="Arial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3pPr>
      <a:lvl4pPr marL="1227033" indent="-175290" algn="l" defTabSz="701162" rtl="0" eaLnBrk="1" latinLnBrk="0" hangingPunct="1">
        <a:spcBef>
          <a:spcPct val="20000"/>
        </a:spcBef>
        <a:buFont typeface="Arial" pitchFamily="34" charset="0"/>
        <a:buChar char="–"/>
        <a:defRPr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77614" indent="-175290" algn="l" defTabSz="701162" rtl="0" eaLnBrk="1" latinLnBrk="0" hangingPunct="1">
        <a:spcBef>
          <a:spcPct val="20000"/>
        </a:spcBef>
        <a:buFont typeface="Arial" pitchFamily="34" charset="0"/>
        <a:buChar char="»"/>
        <a:defRPr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28195" indent="-175290" algn="l" defTabSz="701162" rtl="0" eaLnBrk="1" latinLnBrk="0" hangingPunct="1">
        <a:spcBef>
          <a:spcPct val="20000"/>
        </a:spcBef>
        <a:buFont typeface="Arial" pitchFamily="34" charset="0"/>
        <a:buChar char="•"/>
        <a:defRPr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278776" indent="-175290" algn="l" defTabSz="701162" rtl="0" eaLnBrk="1" latinLnBrk="0" hangingPunct="1">
        <a:spcBef>
          <a:spcPct val="20000"/>
        </a:spcBef>
        <a:buFont typeface="Arial" pitchFamily="34" charset="0"/>
        <a:buChar char="•"/>
        <a:defRPr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629357" indent="-175290" algn="l" defTabSz="701162" rtl="0" eaLnBrk="1" latinLnBrk="0" hangingPunct="1">
        <a:spcBef>
          <a:spcPct val="20000"/>
        </a:spcBef>
        <a:buFont typeface="Arial" pitchFamily="34" charset="0"/>
        <a:buChar char="•"/>
        <a:defRPr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2979938" indent="-175290" algn="l" defTabSz="701162" rtl="0" eaLnBrk="1" latinLnBrk="0" hangingPunct="1">
        <a:spcBef>
          <a:spcPct val="20000"/>
        </a:spcBef>
        <a:buFont typeface="Arial" pitchFamily="34" charset="0"/>
        <a:buChar char="•"/>
        <a:defRPr sz="15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1162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1pPr>
      <a:lvl2pPr marL="350581" algn="l" defTabSz="701162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2pPr>
      <a:lvl3pPr marL="701162" algn="l" defTabSz="701162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3pPr>
      <a:lvl4pPr marL="1051743" algn="l" defTabSz="701162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4pPr>
      <a:lvl5pPr marL="1402324" algn="l" defTabSz="701162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5pPr>
      <a:lvl6pPr marL="1752905" algn="l" defTabSz="701162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6pPr>
      <a:lvl7pPr marL="2103486" algn="l" defTabSz="701162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7pPr>
      <a:lvl8pPr marL="2454067" algn="l" defTabSz="701162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8pPr>
      <a:lvl9pPr marL="2804648" algn="l" defTabSz="701162" rtl="0" eaLnBrk="1" latinLnBrk="0" hangingPunct="1">
        <a:defRPr sz="1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7.png"/><Relationship Id="rId5" Type="http://schemas.openxmlformats.org/officeDocument/2006/relationships/image" Target="../media/image4.jpeg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888" y="69663"/>
            <a:ext cx="5258899" cy="7472847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70"/>
          </a:p>
        </p:txBody>
      </p:sp>
      <p:sp>
        <p:nvSpPr>
          <p:cNvPr id="11" name="Rectangle 10"/>
          <p:cNvSpPr/>
          <p:nvPr/>
        </p:nvSpPr>
        <p:spPr>
          <a:xfrm>
            <a:off x="381195" y="4806206"/>
            <a:ext cx="4527849" cy="883484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70"/>
          </a:p>
        </p:txBody>
      </p:sp>
      <p:pic>
        <p:nvPicPr>
          <p:cNvPr id="19" name="Picture 18" descr="KICK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6976" y="3148813"/>
            <a:ext cx="1168628" cy="157364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8440" y="175845"/>
            <a:ext cx="31386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Balloon XBd BT" pitchFamily="66" charset="0"/>
              </a:rPr>
              <a:t>NON CONTACT KARATE TAUGHT BY fully QUALIFIED INSTRUCTORS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181" y="5853129"/>
            <a:ext cx="4942029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920" dirty="0">
                <a:latin typeface="Balloon XBd BT" pitchFamily="66" charset="0"/>
              </a:rPr>
              <a:t>MANY MORE CLASSES TO CHOOSE FROM, FIND THEM ALL AT: WWW.SOUTHERNKARATE.ORG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677" y="2411710"/>
            <a:ext cx="2650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Balloon XBd BT" pitchFamily="66" charset="0"/>
              </a:rPr>
              <a:t>EVERYONE WELCOME </a:t>
            </a:r>
          </a:p>
          <a:p>
            <a:pPr algn="ctr"/>
            <a:r>
              <a:rPr lang="en-GB" sz="1800" dirty="0">
                <a:latin typeface="Balloon XBd BT" pitchFamily="66" charset="0"/>
              </a:rPr>
              <a:t>FROM 4 YEARS OLD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5954" y="3195345"/>
            <a:ext cx="3082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alloon XBd BT" pitchFamily="66" charset="0"/>
              </a:rPr>
              <a:t>WE TEACH TRADITIONAL KARATE ENCOURAGING CONFIDENCE, RESPECT, DISCIPLINE, SELF AWARENESS AND AGILITY IN A FUN &amp; CONTROLLED ENVIRONMENT.   All classes are friendly, informative &amp; cater to the individual needs of the student.</a:t>
            </a:r>
          </a:p>
        </p:txBody>
      </p:sp>
      <p:pic>
        <p:nvPicPr>
          <p:cNvPr id="30" name="Picture 31" descr="fek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8064" y="7146331"/>
            <a:ext cx="249555" cy="29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3" descr="sport head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7094" y="7179261"/>
            <a:ext cx="827790" cy="22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58457" y="7234732"/>
            <a:ext cx="1862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Tel: 07764 478507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A5699F-F490-A4C7-1B0C-9D644FD205B6}"/>
              </a:ext>
            </a:extLst>
          </p:cNvPr>
          <p:cNvSpPr txBox="1"/>
          <p:nvPr/>
        </p:nvSpPr>
        <p:spPr>
          <a:xfrm>
            <a:off x="405423" y="5313229"/>
            <a:ext cx="463296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Balloon XBd BT" pitchFamily="66" charset="0"/>
              </a:rPr>
              <a:t>£6.00 PER CLASS – pay as you go</a:t>
            </a:r>
          </a:p>
          <a:p>
            <a:pPr algn="ctr"/>
            <a:r>
              <a:rPr lang="en-GB" sz="1050" dirty="0">
                <a:latin typeface="Balloon XBd BT" pitchFamily="66" charset="0"/>
              </a:rPr>
              <a:t> membership required after first class £25 per year</a:t>
            </a:r>
            <a:endParaRPr lang="en-US" sz="1050" dirty="0"/>
          </a:p>
        </p:txBody>
      </p:sp>
      <p:pic>
        <p:nvPicPr>
          <p:cNvPr id="8" name="Picture 7" descr="A logo for a karate school&#10;&#10;Description automatically generated">
            <a:extLst>
              <a:ext uri="{FF2B5EF4-FFF2-40B4-BE49-F238E27FC236}">
                <a16:creationId xmlns:a16="http://schemas.microsoft.com/office/drawing/2014/main" id="{FD8EFB3F-7654-7D1D-65C0-683E8CE37F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119" y="147870"/>
            <a:ext cx="1401492" cy="139792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2E2A946-A20B-20DA-6CCF-B8030D495FD4}"/>
                  </a:ext>
                </a:extLst>
              </p14:cNvPr>
              <p14:cNvContentPartPr/>
              <p14:nvPr/>
            </p14:nvContentPartPr>
            <p14:xfrm>
              <a:off x="969086" y="-547275"/>
              <a:ext cx="45719" cy="45719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2E2A946-A20B-20DA-6CCF-B8030D495FD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5888764" y="-14217256"/>
                <a:ext cx="13715700" cy="2743140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Oval 34">
            <a:extLst>
              <a:ext uri="{FF2B5EF4-FFF2-40B4-BE49-F238E27FC236}">
                <a16:creationId xmlns:a16="http://schemas.microsoft.com/office/drawing/2014/main" id="{A641A74E-06CD-46B9-C7EA-8B0867EAC61A}"/>
              </a:ext>
            </a:extLst>
          </p:cNvPr>
          <p:cNvSpPr/>
          <p:nvPr/>
        </p:nvSpPr>
        <p:spPr>
          <a:xfrm>
            <a:off x="-1715207" y="4997136"/>
            <a:ext cx="179487" cy="203337"/>
          </a:xfrm>
          <a:prstGeom prst="ellipse">
            <a:avLst/>
          </a:prstGeom>
          <a:solidFill>
            <a:srgbClr val="EFEC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A red and white patch with a fist and black belt&#10;&#10;Description automatically generated">
            <a:extLst>
              <a:ext uri="{FF2B5EF4-FFF2-40B4-BE49-F238E27FC236}">
                <a16:creationId xmlns:a16="http://schemas.microsoft.com/office/drawing/2014/main" id="{4DD58CD5-4540-C5AC-F466-E88AAA869E3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399" y="-1541518"/>
            <a:ext cx="122758" cy="121610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F14208B2-7D91-544F-BE78-AD97F8F0225B}"/>
              </a:ext>
            </a:extLst>
          </p:cNvPr>
          <p:cNvGrpSpPr/>
          <p:nvPr/>
        </p:nvGrpSpPr>
        <p:grpSpPr>
          <a:xfrm>
            <a:off x="300780" y="3056804"/>
            <a:ext cx="861359" cy="1586584"/>
            <a:chOff x="204207" y="248842"/>
            <a:chExt cx="997209" cy="2011215"/>
          </a:xfrm>
        </p:grpSpPr>
        <p:pic>
          <p:nvPicPr>
            <p:cNvPr id="23" name="Picture 22" descr="3boy-yellow-belt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4207" y="248842"/>
              <a:ext cx="997209" cy="2011215"/>
            </a:xfrm>
            <a:prstGeom prst="rect">
              <a:avLst/>
            </a:prstGeom>
          </p:spPr>
        </p:pic>
        <p:pic>
          <p:nvPicPr>
            <p:cNvPr id="45" name="Picture 44" descr="A red and white patch with a fist and black belt&#10;&#10;Description automatically generated">
              <a:extLst>
                <a:ext uri="{FF2B5EF4-FFF2-40B4-BE49-F238E27FC236}">
                  <a16:creationId xmlns:a16="http://schemas.microsoft.com/office/drawing/2014/main" id="{CA6FF450-D366-5F08-81C5-5E7BCDBAE0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972674" flipV="1">
              <a:off x="684667" y="752658"/>
              <a:ext cx="165642" cy="164093"/>
            </a:xfrm>
            <a:prstGeom prst="rect">
              <a:avLst/>
            </a:prstGeom>
          </p:spPr>
        </p:pic>
      </p:grpSp>
      <p:pic>
        <p:nvPicPr>
          <p:cNvPr id="52" name="Picture 5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631A9D7-97AA-3D36-FC63-824AD50401D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406" y="6970439"/>
            <a:ext cx="482704" cy="482704"/>
          </a:xfrm>
          <a:prstGeom prst="rect">
            <a:avLst/>
          </a:prstGeom>
        </p:spPr>
      </p:pic>
      <p:pic>
        <p:nvPicPr>
          <p:cNvPr id="54" name="Picture 53" descr="A round logo with a graph line&#10;&#10;Description automatically generated">
            <a:extLst>
              <a:ext uri="{FF2B5EF4-FFF2-40B4-BE49-F238E27FC236}">
                <a16:creationId xmlns:a16="http://schemas.microsoft.com/office/drawing/2014/main" id="{9EFE57B2-D27E-5E11-3C3C-3AEAA477D09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10" y="7135855"/>
            <a:ext cx="336344" cy="336344"/>
          </a:xfrm>
          <a:prstGeom prst="rect">
            <a:avLst/>
          </a:prstGeom>
        </p:spPr>
      </p:pic>
      <p:pic>
        <p:nvPicPr>
          <p:cNvPr id="1025" name="Picture 1" descr="page12image61093904">
            <a:extLst>
              <a:ext uri="{FF2B5EF4-FFF2-40B4-BE49-F238E27FC236}">
                <a16:creationId xmlns:a16="http://schemas.microsoft.com/office/drawing/2014/main" id="{08E75D05-2BD3-A308-8E6E-4329AFEFD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119" y="7104811"/>
            <a:ext cx="421714" cy="42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2image61094320">
            <a:extLst>
              <a:ext uri="{FF2B5EF4-FFF2-40B4-BE49-F238E27FC236}">
                <a16:creationId xmlns:a16="http://schemas.microsoft.com/office/drawing/2014/main" id="{AFA29503-811F-D451-C62C-13C3A94FF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65" y="7150177"/>
            <a:ext cx="643655" cy="29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E97A52-DEFE-E707-4EC2-FC84E7D5787F}"/>
              </a:ext>
            </a:extLst>
          </p:cNvPr>
          <p:cNvSpPr txBox="1"/>
          <p:nvPr/>
        </p:nvSpPr>
        <p:spPr>
          <a:xfrm>
            <a:off x="416079" y="4774022"/>
            <a:ext cx="449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BALLOON EXTRA BOLD BT" panose="03060902030402060201"/>
              </a:rPr>
              <a:t>BEECHWOOD JUNIORS</a:t>
            </a:r>
          </a:p>
          <a:p>
            <a:pPr algn="ctr"/>
            <a:r>
              <a:rPr lang="en-US" sz="1800" dirty="0">
                <a:latin typeface="BALLOON EXTRA BOLD BT" panose="03060902030402060201"/>
              </a:rPr>
              <a:t>        THURSDAYS 3.30PM – 4.30PM	</a:t>
            </a:r>
          </a:p>
        </p:txBody>
      </p:sp>
      <p:pic>
        <p:nvPicPr>
          <p:cNvPr id="12" name="Picture 11" descr="A group of young girls wearing karate uniforms&#10;&#10;Description automatically generated">
            <a:extLst>
              <a:ext uri="{FF2B5EF4-FFF2-40B4-BE49-F238E27FC236}">
                <a16:creationId xmlns:a16="http://schemas.microsoft.com/office/drawing/2014/main" id="{91886C7A-5A34-EFFC-6C3B-0234BA2792B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782" y="1761579"/>
            <a:ext cx="1944673" cy="1227136"/>
          </a:xfrm>
          <a:prstGeom prst="rect">
            <a:avLst/>
          </a:prstGeom>
        </p:spPr>
      </p:pic>
      <p:pic>
        <p:nvPicPr>
          <p:cNvPr id="17" name="Picture 16" descr="A group of kids in karate uniforms&#10;&#10;Description automatically generated">
            <a:extLst>
              <a:ext uri="{FF2B5EF4-FFF2-40B4-BE49-F238E27FC236}">
                <a16:creationId xmlns:a16="http://schemas.microsoft.com/office/drawing/2014/main" id="{219CFE88-7694-AF56-A6D3-3B6070CBF7E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4" y="1269592"/>
            <a:ext cx="2339744" cy="12083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D0475-482C-482E-A023-84187702FD74}"/>
              </a:ext>
            </a:extLst>
          </p:cNvPr>
          <p:cNvSpPr txBox="1"/>
          <p:nvPr/>
        </p:nvSpPr>
        <p:spPr>
          <a:xfrm>
            <a:off x="300780" y="6508401"/>
            <a:ext cx="452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BALLOON EXTRA BOLD BT" panose="03060902030402060201" pitchFamily="66" charset="0"/>
                <a:cs typeface="Cavolini" panose="03000502040302020204" pitchFamily="66" charset="0"/>
              </a:rPr>
              <a:t>EMAIL</a:t>
            </a:r>
            <a:r>
              <a:rPr lang="en-GB" sz="1600" dirty="0">
                <a:latin typeface="Cavolini" panose="03000502040302020204" pitchFamily="66" charset="0"/>
                <a:cs typeface="Cavolini" panose="03000502040302020204" pitchFamily="66" charset="0"/>
              </a:rPr>
              <a:t>:  </a:t>
            </a:r>
            <a:r>
              <a:rPr lang="en-GB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info@southernkarate.org</a:t>
            </a:r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CC46B0-F2F1-9B1D-6369-E74B0E12245F}"/>
              </a:ext>
            </a:extLst>
          </p:cNvPr>
          <p:cNvSpPr txBox="1"/>
          <p:nvPr/>
        </p:nvSpPr>
        <p:spPr>
          <a:xfrm>
            <a:off x="-167038" y="6204025"/>
            <a:ext cx="5677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BALLOON EXTRA BOLD BT" panose="03060902030402060201" pitchFamily="66" charset="0"/>
              </a:rPr>
              <a:t>FOR MORE INFORMATION AND TO BOOK YOUR PLACE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C0AAFD003D09458948B6B174DF43E4" ma:contentTypeVersion="14" ma:contentTypeDescription="Create a new document." ma:contentTypeScope="" ma:versionID="ae69368254ac830018fa7ae3c4066512">
  <xsd:schema xmlns:xsd="http://www.w3.org/2001/XMLSchema" xmlns:xs="http://www.w3.org/2001/XMLSchema" xmlns:p="http://schemas.microsoft.com/office/2006/metadata/properties" xmlns:ns2="df8558c0-55e8-4be8-a111-c7742b0f4085" xmlns:ns3="2c95ade9-5eda-4359-aea1-44aa425a891e" targetNamespace="http://schemas.microsoft.com/office/2006/metadata/properties" ma:root="true" ma:fieldsID="513f18bb68994b5fcdfd895f2d41ad88" ns2:_="" ns3:_="">
    <xsd:import namespace="df8558c0-55e8-4be8-a111-c7742b0f4085"/>
    <xsd:import namespace="2c95ade9-5eda-4359-aea1-44aa425a89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558c0-55e8-4be8-a111-c7742b0f40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31c2195-30dd-40d5-a640-803da4f22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5ade9-5eda-4359-aea1-44aa425a891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8CF5C6-8DAB-4F7E-869A-F3F1463EFFAC}"/>
</file>

<file path=customXml/itemProps2.xml><?xml version="1.0" encoding="utf-8"?>
<ds:datastoreItem xmlns:ds="http://schemas.openxmlformats.org/officeDocument/2006/customXml" ds:itemID="{99BBF805-310F-4069-AD71-0DEB34BF2E8B}"/>
</file>

<file path=docProps/app.xml><?xml version="1.0" encoding="utf-8"?>
<Properties xmlns="http://schemas.openxmlformats.org/officeDocument/2006/extended-properties" xmlns:vt="http://schemas.openxmlformats.org/officeDocument/2006/docPropsVTypes">
  <TotalTime>14005</TotalTime>
  <Words>115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BALLOON EXTRA BOLD BT</vt:lpstr>
      <vt:lpstr>Balloon XBd BT</vt:lpstr>
      <vt:lpstr>Calibri</vt:lpstr>
      <vt:lpstr>Cavolini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 Drain</dc:creator>
  <cp:lastModifiedBy>Mark Stubbs</cp:lastModifiedBy>
  <cp:revision>118</cp:revision>
  <dcterms:created xsi:type="dcterms:W3CDTF">2015-02-12T14:03:24Z</dcterms:created>
  <dcterms:modified xsi:type="dcterms:W3CDTF">2024-04-24T09:19:53Z</dcterms:modified>
</cp:coreProperties>
</file>