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486-9BE2-418D-9A37-D82F8148D71A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00F8-6919-49A9-BE3C-629158A1A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0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486-9BE2-418D-9A37-D82F8148D71A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00F8-6919-49A9-BE3C-629158A1A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88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486-9BE2-418D-9A37-D82F8148D71A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00F8-6919-49A9-BE3C-629158A1A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486-9BE2-418D-9A37-D82F8148D71A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00F8-6919-49A9-BE3C-629158A1A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93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486-9BE2-418D-9A37-D82F8148D71A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00F8-6919-49A9-BE3C-629158A1A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02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486-9BE2-418D-9A37-D82F8148D71A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00F8-6919-49A9-BE3C-629158A1A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33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486-9BE2-418D-9A37-D82F8148D71A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00F8-6919-49A9-BE3C-629158A1A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77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486-9BE2-418D-9A37-D82F8148D71A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00F8-6919-49A9-BE3C-629158A1A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88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486-9BE2-418D-9A37-D82F8148D71A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00F8-6919-49A9-BE3C-629158A1A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91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486-9BE2-418D-9A37-D82F8148D71A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00F8-6919-49A9-BE3C-629158A1A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72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486-9BE2-418D-9A37-D82F8148D71A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00F8-6919-49A9-BE3C-629158A1A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68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6486-9BE2-418D-9A37-D82F8148D71A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E00F8-6919-49A9-BE3C-629158A1A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27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5D884-64CA-107F-A68B-B8FA6A720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61715" cy="360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245CAD-9448-FC3D-BA4D-E9FBC841C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454" y="1"/>
            <a:ext cx="3579545" cy="360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F11F48-F1CD-3F13-4562-5496ACE19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99199"/>
            <a:ext cx="3579545" cy="3606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0AEA07-8253-1FBD-0D1D-661BD5299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277" y="6299198"/>
            <a:ext cx="3588722" cy="36068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0F7452-B3B7-0CF3-DBFB-4E0A1DCDDB66}"/>
              </a:ext>
            </a:extLst>
          </p:cNvPr>
          <p:cNvSpPr/>
          <p:nvPr/>
        </p:nvSpPr>
        <p:spPr>
          <a:xfrm>
            <a:off x="133706" y="3601302"/>
            <a:ext cx="6590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Reading List Challenge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21263-252F-333D-9A12-3218D6E899F1}"/>
              </a:ext>
            </a:extLst>
          </p:cNvPr>
          <p:cNvSpPr txBox="1"/>
          <p:nvPr/>
        </p:nvSpPr>
        <p:spPr>
          <a:xfrm>
            <a:off x="133706" y="4524632"/>
            <a:ext cx="65905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a checklist for your year group and try reading some books from the list. If you manage to read any from the list, tick them off. If you manage 3 from the list, let your teacher know and you will earn a certificate and entry into a prize draw. If you read another 3, you will earn another certificate and entry (and so on).  Enjoy!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887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</TotalTime>
  <Words>78</Words>
  <Application>Microsoft Office PowerPoint</Application>
  <PresentationFormat>A4 Paper (210x297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 Coomber</dc:creator>
  <cp:lastModifiedBy>Clair Coomber</cp:lastModifiedBy>
  <cp:revision>1</cp:revision>
  <dcterms:created xsi:type="dcterms:W3CDTF">2023-11-20T20:02:08Z</dcterms:created>
  <dcterms:modified xsi:type="dcterms:W3CDTF">2023-11-20T20:08:57Z</dcterms:modified>
</cp:coreProperties>
</file>